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90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8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6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224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46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A28EB0-381D-4A2B-80FE-487FD4057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1404E94-8AD5-4F3C-8D39-CE62B728A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753C29-6519-43DB-A5FA-1528C32E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7D889-A5AD-4169-A322-9FFCC91C0A21}" type="datetimeFigureOut">
              <a:rPr lang="zh-CN" altLang="en-US" smtClean="0"/>
              <a:t>2021/11/18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C6CB20-5FF2-4292-8EB7-D6C4C3C25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38C5C3-DBB8-4D47-B1D0-D579BFCBA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97A6-CC27-497E-8D4E-9F6875A8CD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43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8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46FF175B-BF3F-432F-9418-9A2F44BEE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378" y="4485429"/>
            <a:ext cx="9144000" cy="1971932"/>
          </a:xfrm>
        </p:spPr>
        <p:txBody>
          <a:bodyPr>
            <a:normAutofit/>
          </a:bodyPr>
          <a:lstStyle/>
          <a:p>
            <a:r>
              <a:rPr lang="en-US" altLang="zh-C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Vue.JS</a:t>
            </a:r>
          </a:p>
          <a:p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Technology Cooperation</a:t>
            </a:r>
          </a:p>
          <a:p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Zhengming Li, Louis Li, </a:t>
            </a:r>
            <a:r>
              <a:rPr lang="en-US" altLang="zh-C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Shiying</a:t>
            </a: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Chen, </a:t>
            </a:r>
            <a:r>
              <a:rPr lang="en-US" altLang="zh-CN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Yunqin</a:t>
            </a: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Ma, William Xu</a:t>
            </a:r>
            <a:endParaRPr lang="zh-CN" alt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18E253-2E87-4412-8FAB-B01C70A11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392" y="0"/>
            <a:ext cx="5177971" cy="4485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8079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75CE332-DDA1-5147-BF7D-5254B0785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12" y="0"/>
            <a:ext cx="1208314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824717A-C50F-074F-8616-7EC9E89BC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96" y="0"/>
            <a:ext cx="1213980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1561D52-3E49-AD48-8CBD-81EE707BD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58" y="0"/>
            <a:ext cx="1210668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54</Words>
  <Application>Microsoft Macintosh PowerPoint</Application>
  <PresentationFormat>宽屏</PresentationFormat>
  <Paragraphs>37</Paragraphs>
  <Slides>35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2" baseType="lpstr">
      <vt:lpstr>等线</vt:lpstr>
      <vt:lpstr>等线 Light</vt:lpstr>
      <vt:lpstr>Arial</vt:lpstr>
      <vt:lpstr>Calibri</vt:lpstr>
      <vt:lpstr>Calibri Light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Chen, Shiying</cp:lastModifiedBy>
  <cp:revision>2</cp:revision>
  <dcterms:created xsi:type="dcterms:W3CDTF">2021-11-18T18:13:02Z</dcterms:created>
  <dcterms:modified xsi:type="dcterms:W3CDTF">2021-11-18T21:27:22Z</dcterms:modified>
</cp:coreProperties>
</file>